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6eff7c8c0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6eff7c8c0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6eff7c8c0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6eff7c8c0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6eff7c8c0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6eff7c8c0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6eff7c8c0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6eff7c8c0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6eff7c8c0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6eff7c8c0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6eff7c8c0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6eff7c8c0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eff7c8c0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6eff7c8c0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eff7c8c0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eff7c8c0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